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56" d="100"/>
          <a:sy n="56" d="100"/>
        </p:scale>
        <p:origin x="26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C14C-6133-4AD5-8F7A-E9C258D2098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6BE7-DCCE-4ECA-B2FA-6DEDF98C7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492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C14C-6133-4AD5-8F7A-E9C258D2098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6BE7-DCCE-4ECA-B2FA-6DEDF98C7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374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C14C-6133-4AD5-8F7A-E9C258D2098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6BE7-DCCE-4ECA-B2FA-6DEDF98C7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83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C14C-6133-4AD5-8F7A-E9C258D2098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6BE7-DCCE-4ECA-B2FA-6DEDF98C7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63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C14C-6133-4AD5-8F7A-E9C258D2098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6BE7-DCCE-4ECA-B2FA-6DEDF98C7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988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C14C-6133-4AD5-8F7A-E9C258D2098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6BE7-DCCE-4ECA-B2FA-6DEDF98C7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050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C14C-6133-4AD5-8F7A-E9C258D2098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6BE7-DCCE-4ECA-B2FA-6DEDF98C7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887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C14C-6133-4AD5-8F7A-E9C258D2098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6BE7-DCCE-4ECA-B2FA-6DEDF98C7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380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C14C-6133-4AD5-8F7A-E9C258D2098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6BE7-DCCE-4ECA-B2FA-6DEDF98C7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94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C14C-6133-4AD5-8F7A-E9C258D2098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6BE7-DCCE-4ECA-B2FA-6DEDF98C7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04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2C14C-6133-4AD5-8F7A-E9C258D2098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86BE7-DCCE-4ECA-B2FA-6DEDF98C7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0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62C14C-6133-4AD5-8F7A-E9C258D2098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386BE7-DCCE-4ECA-B2FA-6DEDF98C7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250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oster of a person with her hand on her head&#10;&#10;Description automatically generated">
            <a:extLst>
              <a:ext uri="{FF2B5EF4-FFF2-40B4-BE49-F238E27FC236}">
                <a16:creationId xmlns:a16="http://schemas.microsoft.com/office/drawing/2014/main" id="{538F6465-F49A-4177-8816-045BCE8A02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" y="0"/>
            <a:ext cx="7770114" cy="1005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988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Hutson, Scott R.</dc:creator>
  <cp:lastModifiedBy>Hutson, Scott R.</cp:lastModifiedBy>
  <cp:revision>2</cp:revision>
  <dcterms:created xsi:type="dcterms:W3CDTF">2024-08-22T17:26:57Z</dcterms:created>
  <dcterms:modified xsi:type="dcterms:W3CDTF">2024-08-22T17:31:02Z</dcterms:modified>
</cp:coreProperties>
</file>