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8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8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5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8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8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4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0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5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holding a sign&#10;&#10;Description automatically generated">
            <a:extLst>
              <a:ext uri="{FF2B5EF4-FFF2-40B4-BE49-F238E27FC236}">
                <a16:creationId xmlns:a16="http://schemas.microsoft.com/office/drawing/2014/main" id="{BBB67D09-7CF0-DFC1-D4F9-0E18AB73A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556740" cy="1007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Hutson, Scott R.</dc:creator>
  <cp:lastModifiedBy>Hutson, Scott R.</cp:lastModifiedBy>
  <cp:revision>1</cp:revision>
  <dcterms:created xsi:type="dcterms:W3CDTF">2024-08-22T17:26:57Z</dcterms:created>
  <dcterms:modified xsi:type="dcterms:W3CDTF">2024-08-22T17:28:17Z</dcterms:modified>
</cp:coreProperties>
</file>