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56" d="100"/>
          <a:sy n="56" d="100"/>
        </p:scale>
        <p:origin x="26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92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7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83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6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>
                    <a:tint val="82000"/>
                  </a:schemeClr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82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82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88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050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87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380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42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04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0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62C14C-6133-4AD5-8F7A-E9C258D20983}" type="datetimeFigureOut">
              <a:rPr lang="en-US" smtClean="0"/>
              <a:t>8/22/2024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4386BE7-DCCE-4ECA-B2FA-6DEDF98C78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25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erson holding a sign&#10;&#10;Description automatically generated">
            <a:extLst>
              <a:ext uri="{FF2B5EF4-FFF2-40B4-BE49-F238E27FC236}">
                <a16:creationId xmlns:a16="http://schemas.microsoft.com/office/drawing/2014/main" id="{BBB67D09-7CF0-DFC1-D4F9-0E18AB73A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556740" cy="1007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988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Hutson, Scott R.</dc:creator>
  <cp:lastModifiedBy>Hutson, Scott R.</cp:lastModifiedBy>
  <cp:revision>1</cp:revision>
  <dcterms:created xsi:type="dcterms:W3CDTF">2024-08-22T17:26:57Z</dcterms:created>
  <dcterms:modified xsi:type="dcterms:W3CDTF">2024-08-22T17:28:17Z</dcterms:modified>
</cp:coreProperties>
</file>